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0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21" autoAdjust="0"/>
    <p:restoredTop sz="94660"/>
  </p:normalViewPr>
  <p:slideViewPr>
    <p:cSldViewPr snapToGrid="0">
      <p:cViewPr>
        <p:scale>
          <a:sx n="25" d="100"/>
          <a:sy n="25" d="100"/>
        </p:scale>
        <p:origin x="1046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202241-52D6-4610-BD91-DD198DC47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A79098-928E-4372-B672-7AE648217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E0BFD8-AEED-4E51-85C3-3AF2EE793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6D5BAC-C078-47F0-9624-512BACFDB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DFBDCC-E246-4FD9-BCB9-818952443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92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A1863-CAF8-42A7-B890-318A6DC53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48D218-A337-480E-9F21-451D57CFC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2A5D0E-6F7C-441D-9874-D9D063D8E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2728EA-1334-47CA-B9BF-AF860DE24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659DC1-66B5-405A-A16C-3DF0CFBB8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838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9F36F7-711E-4A48-875D-441D78BE5D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E94F4F-43A6-4B3D-8445-069B5E965F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0C2336-E3FB-4BE9-A5BE-5CC37C4E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9A0DC5-9239-498A-A15F-FDF7F59D8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BC5C55-4D9D-45DF-ACC1-C9ACB7C26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401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05940-62F8-4CF4-AA26-209EF1202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D2F660-C536-4EEE-8619-CBC999FC4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9CD143-155B-40E1-B1C1-15DFE3AAD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AB6D72-2DDD-4BFA-9A81-1312C3FD2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E6BDA3-46A8-4114-9E1A-1D58CB3B1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191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8E429A-DF7D-440D-937C-823CDF388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3CD812-515D-4E81-A0D0-E133ED3E7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F1301E-F7E0-4B26-806D-A4515422F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E6A889-6045-4316-ACB3-B7FA7768C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06E193-96F1-405E-A31A-AD35D73DF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494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F36802-4E10-4949-8165-A9A22E2F3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7EA00E-E6D7-4C8B-922B-8414D8D52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A29588-E41E-4F2F-878D-E7119CE07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8CE32D-871B-47B4-8321-73AE063A4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69917A-AF26-4D65-81C5-59C414524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A6EC84-5E8C-4578-9458-F49A93779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5383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EBF493-4DE0-47CB-A81E-F6DACB3B7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E1E40D-67E8-4BBE-A901-318178080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65D310-CC72-4E37-9639-79D479AB1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337A6E0-83F0-4B03-9094-384B12D986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F2485B6-0DCC-4472-A713-1211305F9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4166928-C0E3-4FC2-888D-F6209ACDE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D611510-CD67-4438-B654-B324EBBEE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91FEE4-5BD7-4B15-AEBC-6D07262C9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164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5EB4A7-B123-41B0-A3A4-786B99724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F3674B-3F57-4938-8B9E-6D1AF042E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B5D523-0311-4C5F-BA81-2B7A6168A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3E5869-B914-43EC-AC5F-7EB0331AD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025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1718825-1C00-4E7E-B920-1CF30C312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6DEE257-F40F-4AED-83FD-41F7FBE3F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CB17C7-720B-4EB3-91C2-456ACCFD7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801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79781-4F01-4948-9629-803D1349F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BE1FE0-2E3C-4DD8-A000-50035B2F6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029B83-EF43-492D-8D04-2603EEDB8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849F74-B018-4647-B0F7-35A20A8BB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CA53C1-4292-4A4D-965E-1C14FAB73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57BDED-71C0-486C-9D2B-17D01DF3D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501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DD143B-3050-4FB1-B81B-079451E7A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5AE3D9-C158-4E4F-B4D7-98C0E8B86A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E7C415-2ABD-475D-9337-9DD9EB5DC8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FD50DE-8B73-492D-9F21-054BB4B57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80FB7E-3ADF-4080-8B97-ED43912F6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F6C0DB-9C12-4C10-B33F-C473B20E0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463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BAC5F7-FFED-434D-86B1-6FE76D8DD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DA8BFB-4B45-4FC2-9614-6553BA3B7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C9AA90-917C-4F3B-9F68-913260007F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B135D-26C9-47C9-BE1E-9BCC7B9AC978}" type="datetimeFigureOut">
              <a:rPr lang="ko-KR" altLang="en-US" smtClean="0"/>
              <a:t>2021-06-12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98CA10-0E86-4C21-B12E-45CE423B5F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6D026D-FAE4-4C5D-952E-F3028F881B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637F1-9CF4-4977-A5B0-29B267E005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559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8687666-0EDE-4BC3-981A-CE32345F0B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앉아있는, 주차, 전화이(가) 표시된 사진&#10;&#10;자동 생성된 설명">
            <a:extLst>
              <a:ext uri="{FF2B5EF4-FFF2-40B4-BE49-F238E27FC236}">
                <a16:creationId xmlns:a16="http://schemas.microsoft.com/office/drawing/2014/main" id="{BEA317C7-3F21-4D6E-94A8-900F522D18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0" t="47001" r="9734" b="34603"/>
          <a:stretch/>
        </p:blipFill>
        <p:spPr>
          <a:xfrm>
            <a:off x="4101979" y="2100587"/>
            <a:ext cx="2546808" cy="1261618"/>
          </a:xfrm>
          <a:prstGeom prst="rect">
            <a:avLst/>
          </a:prstGeom>
        </p:spPr>
      </p:pic>
      <p:pic>
        <p:nvPicPr>
          <p:cNvPr id="6" name="그림 5" descr="전자기기, 모니터, 앉아있는, 닫기이(가) 표시된 사진&#10;&#10;자동 생성된 설명">
            <a:extLst>
              <a:ext uri="{FF2B5EF4-FFF2-40B4-BE49-F238E27FC236}">
                <a16:creationId xmlns:a16="http://schemas.microsoft.com/office/drawing/2014/main" id="{FE700CA3-0E9B-488D-995F-9103A3F3B1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2" t="47107" r="3927" b="42096"/>
          <a:stretch/>
        </p:blipFill>
        <p:spPr>
          <a:xfrm>
            <a:off x="242319" y="2163486"/>
            <a:ext cx="2863971" cy="740490"/>
          </a:xfrm>
          <a:prstGeom prst="rect">
            <a:avLst/>
          </a:prstGeo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3EA8AFC-B7A5-4FB7-96BE-2584C5B706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t="42035" r="10459" b="31136"/>
          <a:stretch/>
        </p:blipFill>
        <p:spPr>
          <a:xfrm>
            <a:off x="309189" y="4788853"/>
            <a:ext cx="2526115" cy="1839929"/>
          </a:xfrm>
          <a:prstGeom prst="rect">
            <a:avLst/>
          </a:prstGeom>
        </p:spPr>
      </p:pic>
      <p:pic>
        <p:nvPicPr>
          <p:cNvPr id="8" name="그림 7" descr="전자기기, 모니터, 앉아있는, 닫기이(가) 표시된 사진&#10;&#10;자동 생성된 설명">
            <a:extLst>
              <a:ext uri="{FF2B5EF4-FFF2-40B4-BE49-F238E27FC236}">
                <a16:creationId xmlns:a16="http://schemas.microsoft.com/office/drawing/2014/main" id="{97FA9445-F9A9-4564-BEC9-2AB3E83E453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27" b="42586"/>
          <a:stretch/>
        </p:blipFill>
        <p:spPr>
          <a:xfrm>
            <a:off x="7763121" y="2100587"/>
            <a:ext cx="2927290" cy="72124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8A05F42-F739-4DA2-AD59-2F346C611FA4}"/>
              </a:ext>
            </a:extLst>
          </p:cNvPr>
          <p:cNvCxnSpPr>
            <a:cxnSpLocks/>
          </p:cNvCxnSpPr>
          <p:nvPr/>
        </p:nvCxnSpPr>
        <p:spPr>
          <a:xfrm>
            <a:off x="3021286" y="2308889"/>
            <a:ext cx="1080693" cy="0"/>
          </a:xfrm>
          <a:prstGeom prst="straightConnector1">
            <a:avLst/>
          </a:prstGeom>
          <a:ln w="38100">
            <a:solidFill>
              <a:srgbClr val="FF3083"/>
            </a:solidFill>
            <a:headEnd type="none" w="med" len="med"/>
            <a:tailEnd type="arrow" w="med" len="med"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78E1F1B-020E-4D9E-B28C-1D1F814E52B5}"/>
              </a:ext>
            </a:extLst>
          </p:cNvPr>
          <p:cNvCxnSpPr>
            <a:cxnSpLocks/>
          </p:cNvCxnSpPr>
          <p:nvPr/>
        </p:nvCxnSpPr>
        <p:spPr>
          <a:xfrm>
            <a:off x="6657173" y="2293468"/>
            <a:ext cx="1080693" cy="0"/>
          </a:xfrm>
          <a:prstGeom prst="straightConnector1">
            <a:avLst/>
          </a:prstGeom>
          <a:ln w="38100">
            <a:solidFill>
              <a:srgbClr val="FF3083"/>
            </a:solidFill>
            <a:headEnd type="none" w="med" len="med"/>
            <a:tailEnd type="arrow" w="med" len="med"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4E148C0-442E-47EA-9FE1-FDFDABB4C90D}"/>
              </a:ext>
            </a:extLst>
          </p:cNvPr>
          <p:cNvSpPr/>
          <p:nvPr/>
        </p:nvSpPr>
        <p:spPr>
          <a:xfrm>
            <a:off x="1862356" y="2552211"/>
            <a:ext cx="972948" cy="351765"/>
          </a:xfrm>
          <a:prstGeom prst="rect">
            <a:avLst/>
          </a:prstGeom>
          <a:noFill/>
          <a:ln w="28575" cap="rnd">
            <a:solidFill>
              <a:srgbClr val="FF308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435089-A20C-47ED-9DC3-3D6D1AC4573B}"/>
              </a:ext>
            </a:extLst>
          </p:cNvPr>
          <p:cNvSpPr/>
          <p:nvPr/>
        </p:nvSpPr>
        <p:spPr>
          <a:xfrm>
            <a:off x="5094513" y="2903976"/>
            <a:ext cx="805243" cy="351765"/>
          </a:xfrm>
          <a:prstGeom prst="rect">
            <a:avLst/>
          </a:prstGeom>
          <a:noFill/>
          <a:ln w="28575" cap="rnd">
            <a:solidFill>
              <a:srgbClr val="FF308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52C4666-07CC-425A-9B75-8A0254BC3705}"/>
              </a:ext>
            </a:extLst>
          </p:cNvPr>
          <p:cNvSpPr/>
          <p:nvPr/>
        </p:nvSpPr>
        <p:spPr>
          <a:xfrm>
            <a:off x="9356696" y="2516099"/>
            <a:ext cx="972948" cy="351765"/>
          </a:xfrm>
          <a:prstGeom prst="rect">
            <a:avLst/>
          </a:prstGeom>
          <a:noFill/>
          <a:ln w="28575" cap="rnd">
            <a:solidFill>
              <a:srgbClr val="FF308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1DA0399-70C6-4AD3-8E6E-D52BF37EADC5}"/>
              </a:ext>
            </a:extLst>
          </p:cNvPr>
          <p:cNvSpPr/>
          <p:nvPr/>
        </p:nvSpPr>
        <p:spPr>
          <a:xfrm>
            <a:off x="1259632" y="6131877"/>
            <a:ext cx="799087" cy="351765"/>
          </a:xfrm>
          <a:prstGeom prst="rect">
            <a:avLst/>
          </a:prstGeom>
          <a:noFill/>
          <a:ln w="28575" cap="rnd">
            <a:solidFill>
              <a:srgbClr val="FF308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7965DCB4-1C90-4085-9618-47D3CA42AA1C}"/>
              </a:ext>
            </a:extLst>
          </p:cNvPr>
          <p:cNvCxnSpPr>
            <a:cxnSpLocks/>
            <a:stCxn id="17" idx="0"/>
            <a:endCxn id="8" idx="2"/>
          </p:cNvCxnSpPr>
          <p:nvPr/>
        </p:nvCxnSpPr>
        <p:spPr>
          <a:xfrm rot="5400000" flipH="1" flipV="1">
            <a:off x="4477580" y="-83505"/>
            <a:ext cx="1843853" cy="7654519"/>
          </a:xfrm>
          <a:prstGeom prst="bentConnector3">
            <a:avLst>
              <a:gd name="adj1" fmla="val 50000"/>
            </a:avLst>
          </a:prstGeom>
          <a:ln w="38100">
            <a:solidFill>
              <a:srgbClr val="FF3083"/>
            </a:solidFill>
            <a:headEnd type="arrow" w="med" len="med"/>
            <a:tailEnd type="none" w="med" len="med"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 descr="앉아있는, 주차, 전화이(가) 표시된 사진&#10;&#10;자동 생성된 설명">
            <a:extLst>
              <a:ext uri="{FF2B5EF4-FFF2-40B4-BE49-F238E27FC236}">
                <a16:creationId xmlns:a16="http://schemas.microsoft.com/office/drawing/2014/main" id="{404B744F-0B96-4E31-B585-07E9CD5367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0" t="36190" r="9734" b="58933"/>
          <a:stretch/>
        </p:blipFill>
        <p:spPr>
          <a:xfrm>
            <a:off x="4101979" y="1766131"/>
            <a:ext cx="2546808" cy="334456"/>
          </a:xfrm>
          <a:prstGeom prst="rect">
            <a:avLst/>
          </a:prstGeom>
        </p:spPr>
      </p:pic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DEFA244F-6329-4E7C-8A8A-EB46EC947E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6" t="33016" r="10459" b="62541"/>
          <a:stretch/>
        </p:blipFill>
        <p:spPr>
          <a:xfrm>
            <a:off x="309189" y="4665680"/>
            <a:ext cx="2526115" cy="304732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9C434BA-C94A-4072-AE15-AD2A568C3769}"/>
              </a:ext>
            </a:extLst>
          </p:cNvPr>
          <p:cNvCxnSpPr>
            <a:cxnSpLocks/>
          </p:cNvCxnSpPr>
          <p:nvPr/>
        </p:nvCxnSpPr>
        <p:spPr>
          <a:xfrm>
            <a:off x="0" y="1583251"/>
            <a:ext cx="12192000" cy="0"/>
          </a:xfrm>
          <a:prstGeom prst="line">
            <a:avLst/>
          </a:prstGeom>
          <a:ln w="76200">
            <a:solidFill>
              <a:srgbClr val="FF30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BEAF4F1-626B-4350-8F11-3E2BA12AA678}"/>
              </a:ext>
            </a:extLst>
          </p:cNvPr>
          <p:cNvSpPr txBox="1"/>
          <p:nvPr/>
        </p:nvSpPr>
        <p:spPr>
          <a:xfrm>
            <a:off x="403860" y="346799"/>
            <a:ext cx="41985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rgbClr val="FF308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설치 및 실행 방법</a:t>
            </a:r>
          </a:p>
        </p:txBody>
      </p:sp>
    </p:spTree>
    <p:extLst>
      <p:ext uri="{BB962C8B-B14F-4D97-AF65-F5344CB8AC3E}">
        <p14:creationId xmlns:p14="http://schemas.microsoft.com/office/powerpoint/2010/main" val="1712588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DF6F517-CBFA-4DE2-8BCA-2142E2BDB2A6}"/>
              </a:ext>
            </a:extLst>
          </p:cNvPr>
          <p:cNvSpPr/>
          <p:nvPr/>
        </p:nvSpPr>
        <p:spPr>
          <a:xfrm>
            <a:off x="0" y="-50800"/>
            <a:ext cx="12192000" cy="6908800"/>
          </a:xfrm>
          <a:prstGeom prst="rect">
            <a:avLst/>
          </a:prstGeom>
          <a:solidFill>
            <a:srgbClr val="2B2B2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727B93C-BAA8-4064-A9F5-D98FDF89A9C8}"/>
              </a:ext>
            </a:extLst>
          </p:cNvPr>
          <p:cNvCxnSpPr>
            <a:cxnSpLocks/>
          </p:cNvCxnSpPr>
          <p:nvPr/>
        </p:nvCxnSpPr>
        <p:spPr>
          <a:xfrm>
            <a:off x="0" y="2448560"/>
            <a:ext cx="12192000" cy="0"/>
          </a:xfrm>
          <a:prstGeom prst="line">
            <a:avLst/>
          </a:prstGeom>
          <a:ln w="76200">
            <a:solidFill>
              <a:srgbClr val="26BC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E5BAF22-8F8B-4FF4-99F0-3453C2BA92FA}"/>
              </a:ext>
            </a:extLst>
          </p:cNvPr>
          <p:cNvSpPr txBox="1"/>
          <p:nvPr/>
        </p:nvSpPr>
        <p:spPr>
          <a:xfrm>
            <a:off x="403860" y="346799"/>
            <a:ext cx="92156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rgbClr val="26BC5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상품 정보</a:t>
            </a:r>
            <a:r>
              <a:rPr lang="en-US" altLang="ko-KR" sz="44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(AfterScanActivity.java)</a:t>
            </a:r>
            <a:endParaRPr lang="ko-KR" altLang="en-US" sz="44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C7739A-B7E1-4A79-B8D0-83E237E0399C}"/>
              </a:ext>
            </a:extLst>
          </p:cNvPr>
          <p:cNvSpPr txBox="1"/>
          <p:nvPr/>
        </p:nvSpPr>
        <p:spPr>
          <a:xfrm>
            <a:off x="403860" y="1249679"/>
            <a:ext cx="11269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JSoup</a:t>
            </a:r>
            <a:r>
              <a:rPr lang="ko-KR" altLang="en-US" sz="28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을 이용해 상품이 등록된 서버에서 상품 정보를 가져옴</a:t>
            </a:r>
            <a:r>
              <a:rPr lang="en-US" altLang="ko-KR" sz="28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F844ED1-A4CE-4CD9-B981-9AE02DA99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270" y="2795905"/>
            <a:ext cx="1104900" cy="8191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897CA70-331C-4B0B-90C0-4EDA9179D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73" y="2523965"/>
            <a:ext cx="8495348" cy="42586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0C9FE0-C4C9-48C0-9956-CEEA25AEB1F3}"/>
              </a:ext>
            </a:extLst>
          </p:cNvPr>
          <p:cNvSpPr txBox="1"/>
          <p:nvPr/>
        </p:nvSpPr>
        <p:spPr>
          <a:xfrm>
            <a:off x="922020" y="6450966"/>
            <a:ext cx="11269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서버에서 상품명을 가져오는 코드</a:t>
            </a:r>
            <a:endParaRPr lang="en-US" altLang="ko-KR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2644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>
            <a:extLst>
              <a:ext uri="{FF2B5EF4-FFF2-40B4-BE49-F238E27FC236}">
                <a16:creationId xmlns:a16="http://schemas.microsoft.com/office/drawing/2014/main" id="{062163BF-40E5-42F2-B2C0-5629AABAE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085520" cy="685800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89395AC3-2BA4-45F1-BE6E-4D11013B1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520" y="-1"/>
            <a:ext cx="4085520" cy="6858000"/>
          </a:xfrm>
          <a:prstGeom prst="rect">
            <a:avLst/>
          </a:prstGeom>
        </p:spPr>
      </p:pic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AC6E7DE2-F6EE-4169-93D9-DAD7B36BC454}"/>
              </a:ext>
            </a:extLst>
          </p:cNvPr>
          <p:cNvCxnSpPr/>
          <p:nvPr/>
        </p:nvCxnSpPr>
        <p:spPr>
          <a:xfrm>
            <a:off x="3093720" y="4221480"/>
            <a:ext cx="1981200" cy="0"/>
          </a:xfrm>
          <a:prstGeom prst="straightConnector1">
            <a:avLst/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그림 38" descr="텍스트이(가) 표시된 사진&#10;&#10;자동 생성된 설명">
            <a:extLst>
              <a:ext uri="{FF2B5EF4-FFF2-40B4-BE49-F238E27FC236}">
                <a16:creationId xmlns:a16="http://schemas.microsoft.com/office/drawing/2014/main" id="{16C6DD47-960C-47A6-82BE-5F0E8D8159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640" y="0"/>
            <a:ext cx="4085520" cy="6858000"/>
          </a:xfrm>
          <a:prstGeom prst="rect">
            <a:avLst/>
          </a:prstGeom>
        </p:spPr>
      </p:pic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026FE8A5-8DF2-4322-B533-BC0BFDB64C2B}"/>
              </a:ext>
            </a:extLst>
          </p:cNvPr>
          <p:cNvCxnSpPr/>
          <p:nvPr/>
        </p:nvCxnSpPr>
        <p:spPr>
          <a:xfrm>
            <a:off x="7178040" y="4185920"/>
            <a:ext cx="1981200" cy="0"/>
          </a:xfrm>
          <a:prstGeom prst="straightConnector1">
            <a:avLst/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그림 42" descr="텍스트이(가) 표시된 사진&#10;&#10;자동 생성된 설명">
            <a:extLst>
              <a:ext uri="{FF2B5EF4-FFF2-40B4-BE49-F238E27FC236}">
                <a16:creationId xmlns:a16="http://schemas.microsoft.com/office/drawing/2014/main" id="{4317BB45-4725-4233-A492-052AE6ECD3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639" y="6858000"/>
            <a:ext cx="4085520" cy="6858000"/>
          </a:xfrm>
          <a:prstGeom prst="rect">
            <a:avLst/>
          </a:prstGeom>
        </p:spPr>
      </p:pic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96E4AE4F-7706-4CBF-97E8-344E9F5AFC78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12109" y="6833949"/>
            <a:ext cx="6954520" cy="1729581"/>
          </a:xfrm>
          <a:prstGeom prst="bentConnector3">
            <a:avLst>
              <a:gd name="adj1" fmla="val 100263"/>
            </a:avLst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A9328F2-FA3E-482D-A1FC-391D909A77D8}"/>
              </a:ext>
            </a:extLst>
          </p:cNvPr>
          <p:cNvSpPr txBox="1"/>
          <p:nvPr/>
        </p:nvSpPr>
        <p:spPr>
          <a:xfrm>
            <a:off x="7682122" y="10569051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10</a:t>
            </a:r>
            <a:r>
              <a:rPr lang="ko-KR" altLang="en-US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초 후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D3DF12B-AB6F-4F90-8F18-F0B236F04695}"/>
              </a:ext>
            </a:extLst>
          </p:cNvPr>
          <p:cNvSpPr txBox="1"/>
          <p:nvPr/>
        </p:nvSpPr>
        <p:spPr>
          <a:xfrm>
            <a:off x="3409295" y="3816588"/>
            <a:ext cx="1350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처음 실행 시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DE31002-0728-4367-BB21-DF9B81547B19}"/>
              </a:ext>
            </a:extLst>
          </p:cNvPr>
          <p:cNvSpPr txBox="1"/>
          <p:nvPr/>
        </p:nvSpPr>
        <p:spPr>
          <a:xfrm>
            <a:off x="3557642" y="5834476"/>
            <a:ext cx="1010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Start</a:t>
            </a:r>
          </a:p>
          <a:p>
            <a:pPr algn="ctr"/>
            <a:r>
              <a:rPr lang="en-US" altLang="ko-KR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Activity</a:t>
            </a:r>
            <a:endParaRPr lang="ko-KR" altLang="en-US" dirty="0">
              <a:solidFill>
                <a:srgbClr val="FF3083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25005DC6-D8F2-4D07-A3BB-A55AEC78987A}"/>
              </a:ext>
            </a:extLst>
          </p:cNvPr>
          <p:cNvCxnSpPr>
            <a:cxnSpLocks/>
          </p:cNvCxnSpPr>
          <p:nvPr/>
        </p:nvCxnSpPr>
        <p:spPr>
          <a:xfrm rot="16200000" flipH="1">
            <a:off x="3032263" y="4746859"/>
            <a:ext cx="1577436" cy="526678"/>
          </a:xfrm>
          <a:prstGeom prst="bentConnector3">
            <a:avLst>
              <a:gd name="adj1" fmla="val 50000"/>
            </a:avLst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그림 56">
            <a:extLst>
              <a:ext uri="{FF2B5EF4-FFF2-40B4-BE49-F238E27FC236}">
                <a16:creationId xmlns:a16="http://schemas.microsoft.com/office/drawing/2014/main" id="{FC592E0F-44D9-473B-AC5B-C0B567F830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7880" y="0"/>
            <a:ext cx="4085520" cy="6858000"/>
          </a:xfrm>
          <a:prstGeom prst="rect">
            <a:avLst/>
          </a:prstGeom>
        </p:spPr>
      </p:pic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8303E5FD-BA12-48DF-9871-61A1BCDEAE97}"/>
              </a:ext>
            </a:extLst>
          </p:cNvPr>
          <p:cNvCxnSpPr>
            <a:cxnSpLocks/>
          </p:cNvCxnSpPr>
          <p:nvPr/>
        </p:nvCxnSpPr>
        <p:spPr>
          <a:xfrm>
            <a:off x="11257280" y="11186160"/>
            <a:ext cx="934720" cy="0"/>
          </a:xfrm>
          <a:prstGeom prst="straightConnector1">
            <a:avLst/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7079DDF-F893-4BAF-88F5-1E3C1D65BC30}"/>
              </a:ext>
            </a:extLst>
          </p:cNvPr>
          <p:cNvSpPr txBox="1"/>
          <p:nvPr/>
        </p:nvSpPr>
        <p:spPr>
          <a:xfrm>
            <a:off x="11178933" y="11274599"/>
            <a:ext cx="11272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Start</a:t>
            </a:r>
          </a:p>
          <a:p>
            <a:pPr algn="ctr"/>
            <a:r>
              <a:rPr lang="en-US" altLang="ko-KR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Disabled</a:t>
            </a:r>
          </a:p>
          <a:p>
            <a:pPr algn="ctr"/>
            <a:r>
              <a:rPr lang="en-US" altLang="ko-KR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Activity</a:t>
            </a:r>
            <a:endParaRPr lang="ko-KR" altLang="en-US" dirty="0">
              <a:solidFill>
                <a:srgbClr val="FF3083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99094771-7678-4E98-85F3-699CC9F5B2A4}"/>
              </a:ext>
            </a:extLst>
          </p:cNvPr>
          <p:cNvCxnSpPr/>
          <p:nvPr/>
        </p:nvCxnSpPr>
        <p:spPr>
          <a:xfrm>
            <a:off x="11257280" y="4175760"/>
            <a:ext cx="1981200" cy="0"/>
          </a:xfrm>
          <a:prstGeom prst="straightConnector1">
            <a:avLst/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F8B3F7A6-B9DD-4E1D-9C0D-1FBA6D88E94D}"/>
              </a:ext>
            </a:extLst>
          </p:cNvPr>
          <p:cNvCxnSpPr>
            <a:cxnSpLocks/>
          </p:cNvCxnSpPr>
          <p:nvPr/>
        </p:nvCxnSpPr>
        <p:spPr>
          <a:xfrm>
            <a:off x="15308785" y="4085167"/>
            <a:ext cx="934720" cy="0"/>
          </a:xfrm>
          <a:prstGeom prst="straightConnector1">
            <a:avLst/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75D5CBC-A0AD-429D-8795-E55821ABF5D2}"/>
              </a:ext>
            </a:extLst>
          </p:cNvPr>
          <p:cNvSpPr txBox="1"/>
          <p:nvPr/>
        </p:nvSpPr>
        <p:spPr>
          <a:xfrm>
            <a:off x="15288723" y="4173606"/>
            <a:ext cx="1010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Start</a:t>
            </a:r>
          </a:p>
          <a:p>
            <a:pPr algn="ctr"/>
            <a:r>
              <a:rPr lang="en-US" altLang="ko-KR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Activity</a:t>
            </a:r>
            <a:endParaRPr lang="ko-KR" altLang="en-US" dirty="0">
              <a:solidFill>
                <a:srgbClr val="FF3083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B0D5D909-B8CC-48BB-8070-B8BF5B9D7886}"/>
              </a:ext>
            </a:extLst>
          </p:cNvPr>
          <p:cNvSpPr/>
          <p:nvPr/>
        </p:nvSpPr>
        <p:spPr>
          <a:xfrm>
            <a:off x="5190792" y="2396490"/>
            <a:ext cx="1872948" cy="37071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843CF8A9-BD2F-41B6-89BF-016264E87CA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79" t="2845" r="28991" b="87199"/>
          <a:stretch/>
        </p:blipFill>
        <p:spPr>
          <a:xfrm>
            <a:off x="5214620" y="2396489"/>
            <a:ext cx="1818640" cy="682752"/>
          </a:xfrm>
          <a:prstGeom prst="rect">
            <a:avLst/>
          </a:prstGeom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96896E9C-41DF-4B0C-9DC2-13EE615BC967}"/>
              </a:ext>
            </a:extLst>
          </p:cNvPr>
          <p:cNvSpPr/>
          <p:nvPr/>
        </p:nvSpPr>
        <p:spPr>
          <a:xfrm>
            <a:off x="13359982" y="3874902"/>
            <a:ext cx="1872948" cy="2082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2DB9A6A-7C7B-4072-BE0F-0768315877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" b="42149"/>
          <a:stretch/>
        </p:blipFill>
        <p:spPr bwMode="auto">
          <a:xfrm>
            <a:off x="13359060" y="2411641"/>
            <a:ext cx="1867774" cy="167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269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33A8E4E-1AB7-457F-8EA5-4EE742400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085520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07306E1-7A9A-4F3F-BBE5-C80465554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520" y="0"/>
            <a:ext cx="4085520" cy="6858000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BA3D0C5-9B11-4C03-8C74-59192F92FB67}"/>
              </a:ext>
            </a:extLst>
          </p:cNvPr>
          <p:cNvCxnSpPr/>
          <p:nvPr/>
        </p:nvCxnSpPr>
        <p:spPr>
          <a:xfrm>
            <a:off x="3094920" y="2499360"/>
            <a:ext cx="1981200" cy="0"/>
          </a:xfrm>
          <a:prstGeom prst="straightConnector1">
            <a:avLst/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A84FFED-F617-412B-9E54-4BDBD38A300A}"/>
              </a:ext>
            </a:extLst>
          </p:cNvPr>
          <p:cNvSpPr txBox="1"/>
          <p:nvPr/>
        </p:nvSpPr>
        <p:spPr>
          <a:xfrm>
            <a:off x="3410495" y="2130028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검색창</a:t>
            </a:r>
            <a:r>
              <a:rPr lang="ko-KR" altLang="en-US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클릭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4CC3EED-789B-4E27-A3D1-3C60F0D40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71092" y="6858000"/>
            <a:ext cx="4085520" cy="685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419D286-1F31-40CE-BC62-96A8CAF357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99947" y="0"/>
            <a:ext cx="4085520" cy="6858000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B5E4CCD-1DE2-4FD6-9602-D1AACAED7192}"/>
              </a:ext>
            </a:extLst>
          </p:cNvPr>
          <p:cNvCxnSpPr>
            <a:cxnSpLocks/>
          </p:cNvCxnSpPr>
          <p:nvPr/>
        </p:nvCxnSpPr>
        <p:spPr>
          <a:xfrm>
            <a:off x="-990600" y="2499360"/>
            <a:ext cx="1981200" cy="0"/>
          </a:xfrm>
          <a:prstGeom prst="straightConnector1">
            <a:avLst/>
          </a:prstGeom>
          <a:ln w="76200">
            <a:solidFill>
              <a:srgbClr val="FF3083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3BCF89A-1423-45E2-9FAA-A5E58454AFCD}"/>
              </a:ext>
            </a:extLst>
          </p:cNvPr>
          <p:cNvSpPr txBox="1"/>
          <p:nvPr/>
        </p:nvSpPr>
        <p:spPr>
          <a:xfrm>
            <a:off x="-617316" y="2130028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메뉴 클릭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0442C56-9C63-42AF-A286-C11E94411A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5" y="6858000"/>
            <a:ext cx="4085520" cy="6858000"/>
          </a:xfrm>
          <a:prstGeom prst="rect">
            <a:avLst/>
          </a:prstGeom>
        </p:spPr>
      </p:pic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0770FDA1-5B3D-412E-A707-21EF2C473986}"/>
              </a:ext>
            </a:extLst>
          </p:cNvPr>
          <p:cNvCxnSpPr>
            <a:cxnSpLocks/>
          </p:cNvCxnSpPr>
          <p:nvPr/>
        </p:nvCxnSpPr>
        <p:spPr>
          <a:xfrm rot="5400000">
            <a:off x="1569209" y="6232650"/>
            <a:ext cx="1603246" cy="598432"/>
          </a:xfrm>
          <a:prstGeom prst="bentConnector3">
            <a:avLst>
              <a:gd name="adj1" fmla="val 2091"/>
            </a:avLst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6A34FA0-12E5-4C9A-8FD1-A0A67161C166}"/>
              </a:ext>
            </a:extLst>
          </p:cNvPr>
          <p:cNvSpPr txBox="1"/>
          <p:nvPr/>
        </p:nvSpPr>
        <p:spPr>
          <a:xfrm>
            <a:off x="2071615" y="6598396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도움말 버튼 클릭</a:t>
            </a:r>
          </a:p>
        </p:txBody>
      </p:sp>
      <p:pic>
        <p:nvPicPr>
          <p:cNvPr id="29" name="그림 28" descr="지도이(가) 표시된 사진&#10;&#10;자동 생성된 설명">
            <a:extLst>
              <a:ext uri="{FF2B5EF4-FFF2-40B4-BE49-F238E27FC236}">
                <a16:creationId xmlns:a16="http://schemas.microsoft.com/office/drawing/2014/main" id="{E7B96FF0-570A-4B81-A0A3-7D3E8D49E4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934" y="6858000"/>
            <a:ext cx="4085520" cy="6858000"/>
          </a:xfrm>
          <a:prstGeom prst="rect">
            <a:avLst/>
          </a:prstGeom>
        </p:spPr>
      </p:pic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30DF7613-AF61-42D9-B11B-B537639A5084}"/>
              </a:ext>
            </a:extLst>
          </p:cNvPr>
          <p:cNvCxnSpPr>
            <a:cxnSpLocks/>
          </p:cNvCxnSpPr>
          <p:nvPr/>
        </p:nvCxnSpPr>
        <p:spPr>
          <a:xfrm>
            <a:off x="2985487" y="5943602"/>
            <a:ext cx="2494919" cy="1767838"/>
          </a:xfrm>
          <a:prstGeom prst="bentConnector3">
            <a:avLst>
              <a:gd name="adj1" fmla="val 50000"/>
            </a:avLst>
          </a:prstGeom>
          <a:ln w="76200">
            <a:solidFill>
              <a:srgbClr val="FF308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8E271B2-C4D8-462E-A8B1-E92A69E571EA}"/>
              </a:ext>
            </a:extLst>
          </p:cNvPr>
          <p:cNvSpPr txBox="1"/>
          <p:nvPr/>
        </p:nvSpPr>
        <p:spPr>
          <a:xfrm>
            <a:off x="4400959" y="6801596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위치찾기</a:t>
            </a:r>
            <a:r>
              <a:rPr lang="ko-KR" altLang="en-US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버튼 클릭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95D80257-753D-4C1C-8742-7439B0009E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58" t="85581" r="29291" b="12474"/>
          <a:stretch/>
        </p:blipFill>
        <p:spPr>
          <a:xfrm>
            <a:off x="6128280" y="8153400"/>
            <a:ext cx="140969" cy="133350"/>
          </a:xfrm>
          <a:prstGeom prst="rect">
            <a:avLst/>
          </a:prstGeom>
        </p:spPr>
      </p:pic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9653722-715A-4E9C-AB5A-20D8C9324E5D}"/>
              </a:ext>
            </a:extLst>
          </p:cNvPr>
          <p:cNvCxnSpPr>
            <a:cxnSpLocks/>
          </p:cNvCxnSpPr>
          <p:nvPr/>
        </p:nvCxnSpPr>
        <p:spPr>
          <a:xfrm flipV="1">
            <a:off x="-990600" y="4343400"/>
            <a:ext cx="3033360" cy="6339840"/>
          </a:xfrm>
          <a:prstGeom prst="straightConnector1">
            <a:avLst/>
          </a:prstGeom>
          <a:ln w="76200">
            <a:solidFill>
              <a:srgbClr val="FF3083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B5B46DB-02CE-4835-AC51-186073EC51F2}"/>
              </a:ext>
            </a:extLst>
          </p:cNvPr>
          <p:cNvSpPr txBox="1"/>
          <p:nvPr/>
        </p:nvSpPr>
        <p:spPr>
          <a:xfrm>
            <a:off x="-745505" y="6543532"/>
            <a:ext cx="161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3083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화면 길게 클릭</a:t>
            </a:r>
          </a:p>
        </p:txBody>
      </p:sp>
    </p:spTree>
    <p:extLst>
      <p:ext uri="{BB962C8B-B14F-4D97-AF65-F5344CB8AC3E}">
        <p14:creationId xmlns:p14="http://schemas.microsoft.com/office/powerpoint/2010/main" val="3756706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6585D9F-7683-4988-8A27-576AA611B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157" y="0"/>
            <a:ext cx="4105686" cy="6858000"/>
          </a:xfrm>
          <a:prstGeom prst="rect">
            <a:avLst/>
          </a:prstGeom>
        </p:spPr>
      </p:pic>
      <p:pic>
        <p:nvPicPr>
          <p:cNvPr id="5" name="그림 4" descr="지도이(가) 표시된 사진&#10;&#10;자동 생성된 설명">
            <a:extLst>
              <a:ext uri="{FF2B5EF4-FFF2-40B4-BE49-F238E27FC236}">
                <a16:creationId xmlns:a16="http://schemas.microsoft.com/office/drawing/2014/main" id="{C304A6D3-0500-49EA-838F-95368A99A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147" y="0"/>
            <a:ext cx="4105686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5BC1608-158E-44BA-B3BE-15BC2EB33D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7" y="0"/>
            <a:ext cx="4085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13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A2C5CF3-E3AA-4F6A-A678-703D2FB4D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085520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32BD4A4-D277-4053-81CC-6E90B31E9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62" y="0"/>
            <a:ext cx="4085520" cy="685800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04B1043E-615A-4805-BA92-6F679CD090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6482" y="0"/>
            <a:ext cx="4085520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D042259-D74E-4331-B037-18F8E30FDC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470" y="6858000"/>
            <a:ext cx="5049732" cy="685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D3B37D8-C492-4A44-9804-308123DF2D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7798" y="6858000"/>
            <a:ext cx="5049732" cy="6858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CBD09A7-15ED-4FBF-9498-F491EA6E68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480" y="13716000"/>
            <a:ext cx="4085520" cy="6858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5A478CC-878E-40E4-B46E-E28D42C707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716000"/>
            <a:ext cx="4085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04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52</Words>
  <Application>Microsoft Office PowerPoint</Application>
  <PresentationFormat>와이드스크린</PresentationFormat>
  <Paragraphs>18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나눔스퀘어라운드 Bold</vt:lpstr>
      <vt:lpstr>나눔스퀘어라운드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이종우</dc:creator>
  <cp:lastModifiedBy>이종우</cp:lastModifiedBy>
  <cp:revision>5</cp:revision>
  <dcterms:created xsi:type="dcterms:W3CDTF">2021-06-12T06:24:08Z</dcterms:created>
  <dcterms:modified xsi:type="dcterms:W3CDTF">2021-06-12T07:26:27Z</dcterms:modified>
</cp:coreProperties>
</file>

<file path=docProps/thumbnail.jpeg>
</file>